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7"/>
  </p:notesMasterIdLst>
  <p:sldIdLst>
    <p:sldId id="307" r:id="rId5"/>
    <p:sldId id="309" r:id="rId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17A8"/>
    <a:srgbClr val="0080A8"/>
    <a:srgbClr val="E5DCF2"/>
    <a:srgbClr val="2B008C"/>
    <a:srgbClr val="8A66C4"/>
    <a:srgbClr val="C4B2E3"/>
    <a:srgbClr val="05BFE0"/>
    <a:srgbClr val="59D4EB"/>
    <a:srgbClr val="ABE8F5"/>
    <a:srgbClr val="DA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272E3-FF44-4604-B0E4-8CF9C6A4EBFA}" v="20" dt="2024-11-27T14:31:42.3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956" autoAdjust="0"/>
  </p:normalViewPr>
  <p:slideViewPr>
    <p:cSldViewPr snapToGrid="0" snapToObjects="1">
      <p:cViewPr varScale="1">
        <p:scale>
          <a:sx n="90" d="100"/>
          <a:sy n="90" d="100"/>
        </p:scale>
        <p:origin x="132" y="108"/>
      </p:cViewPr>
      <p:guideLst/>
    </p:cSldViewPr>
  </p:slid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Lakatos" userId="d0b8ac1bcfdc3a82" providerId="LiveId" clId="{42FAE47C-0099-4265-9A2C-76DDAB537881}"/>
    <pc:docChg chg="custSel addSld delSld modSld sldOrd">
      <pc:chgData name="Wendy Lakatos" userId="d0b8ac1bcfdc3a82" providerId="LiveId" clId="{42FAE47C-0099-4265-9A2C-76DDAB537881}" dt="2024-10-13T21:00:45.123" v="317" actId="20577"/>
      <pc:docMkLst>
        <pc:docMk/>
      </pc:docMkLst>
      <pc:sldChg chg="addSp delSp modSp mod">
        <pc:chgData name="Wendy Lakatos" userId="d0b8ac1bcfdc3a82" providerId="LiveId" clId="{42FAE47C-0099-4265-9A2C-76DDAB537881}" dt="2024-10-13T21:00:45.123" v="317" actId="20577"/>
        <pc:sldMkLst>
          <pc:docMk/>
          <pc:sldMk cId="1808841136" sldId="307"/>
        </pc:sldMkLst>
        <pc:spChg chg="add mod">
          <ac:chgData name="Wendy Lakatos" userId="d0b8ac1bcfdc3a82" providerId="LiveId" clId="{42FAE47C-0099-4265-9A2C-76DDAB537881}" dt="2024-10-13T20:59:45.719" v="285" actId="1076"/>
          <ac:spMkLst>
            <pc:docMk/>
            <pc:sldMk cId="1808841136" sldId="307"/>
            <ac:spMk id="6" creationId="{1E261D26-9027-B3A3-F9B0-3B8B266DA4A4}"/>
          </ac:spMkLst>
        </pc:spChg>
        <pc:spChg chg="add mod">
          <ac:chgData name="Wendy Lakatos" userId="d0b8ac1bcfdc3a82" providerId="LiveId" clId="{42FAE47C-0099-4265-9A2C-76DDAB537881}" dt="2024-10-13T20:59:45.719" v="285" actId="1076"/>
          <ac:spMkLst>
            <pc:docMk/>
            <pc:sldMk cId="1808841136" sldId="307"/>
            <ac:spMk id="7" creationId="{8CB2C860-918D-5019-DA20-845CF433AD85}"/>
          </ac:spMkLst>
        </pc:spChg>
        <pc:spChg chg="add mod">
          <ac:chgData name="Wendy Lakatos" userId="d0b8ac1bcfdc3a82" providerId="LiveId" clId="{42FAE47C-0099-4265-9A2C-76DDAB537881}" dt="2024-10-13T20:59:45.719" v="285" actId="1076"/>
          <ac:spMkLst>
            <pc:docMk/>
            <pc:sldMk cId="1808841136" sldId="307"/>
            <ac:spMk id="8" creationId="{C4CC3C6D-7A9A-0A58-0D5E-388FD986C73A}"/>
          </ac:spMkLst>
        </pc:spChg>
        <pc:spChg chg="mod">
          <ac:chgData name="Wendy Lakatos" userId="d0b8ac1bcfdc3a82" providerId="LiveId" clId="{42FAE47C-0099-4265-9A2C-76DDAB537881}" dt="2024-10-13T20:54:11.622" v="16" actId="14100"/>
          <ac:spMkLst>
            <pc:docMk/>
            <pc:sldMk cId="1808841136" sldId="307"/>
            <ac:spMk id="10" creationId="{12463710-0BBB-275B-276D-EAFAFB9B0E69}"/>
          </ac:spMkLst>
        </pc:spChg>
        <pc:spChg chg="add mod">
          <ac:chgData name="Wendy Lakatos" userId="d0b8ac1bcfdc3a82" providerId="LiveId" clId="{42FAE47C-0099-4265-9A2C-76DDAB537881}" dt="2024-10-13T20:59:45.719" v="285" actId="1076"/>
          <ac:spMkLst>
            <pc:docMk/>
            <pc:sldMk cId="1808841136" sldId="307"/>
            <ac:spMk id="11" creationId="{B8CCAE7C-216D-9BEB-4132-DE3BBA687DB6}"/>
          </ac:spMkLst>
        </pc:spChg>
        <pc:spChg chg="mod">
          <ac:chgData name="Wendy Lakatos" userId="d0b8ac1bcfdc3a82" providerId="LiveId" clId="{42FAE47C-0099-4265-9A2C-76DDAB537881}" dt="2024-10-13T20:54:19.135" v="18" actId="14100"/>
          <ac:spMkLst>
            <pc:docMk/>
            <pc:sldMk cId="1808841136" sldId="307"/>
            <ac:spMk id="13" creationId="{FE48F6A7-B6F2-150C-9C6F-4EE07E530F8C}"/>
          </ac:spMkLst>
        </pc:spChg>
        <pc:spChg chg="mod">
          <ac:chgData name="Wendy Lakatos" userId="d0b8ac1bcfdc3a82" providerId="LiveId" clId="{42FAE47C-0099-4265-9A2C-76DDAB537881}" dt="2024-10-13T20:55:05.020" v="40" actId="6549"/>
          <ac:spMkLst>
            <pc:docMk/>
            <pc:sldMk cId="1808841136" sldId="307"/>
            <ac:spMk id="15" creationId="{7895015A-F1EC-6B22-9661-2896C44EBF3F}"/>
          </ac:spMkLst>
        </pc:spChg>
        <pc:spChg chg="mod">
          <ac:chgData name="Wendy Lakatos" userId="d0b8ac1bcfdc3a82" providerId="LiveId" clId="{42FAE47C-0099-4265-9A2C-76DDAB537881}" dt="2024-10-13T21:00:45.123" v="317" actId="20577"/>
          <ac:spMkLst>
            <pc:docMk/>
            <pc:sldMk cId="1808841136" sldId="307"/>
            <ac:spMk id="16" creationId="{9C786929-1761-2DE8-2C6F-027E8C2CDB7A}"/>
          </ac:spMkLst>
        </pc:spChg>
        <pc:picChg chg="add mod">
          <ac:chgData name="Wendy Lakatos" userId="d0b8ac1bcfdc3a82" providerId="LiveId" clId="{42FAE47C-0099-4265-9A2C-76DDAB537881}" dt="2024-10-13T20:59:45.719" v="285" actId="1076"/>
          <ac:picMkLst>
            <pc:docMk/>
            <pc:sldMk cId="1808841136" sldId="307"/>
            <ac:picMk id="2" creationId="{A262D9B0-C91C-9905-C7CC-A7D3D6390B06}"/>
          </ac:picMkLst>
        </pc:picChg>
        <pc:picChg chg="add mod">
          <ac:chgData name="Wendy Lakatos" userId="d0b8ac1bcfdc3a82" providerId="LiveId" clId="{42FAE47C-0099-4265-9A2C-76DDAB537881}" dt="2024-10-13T20:59:45.719" v="285" actId="1076"/>
          <ac:picMkLst>
            <pc:docMk/>
            <pc:sldMk cId="1808841136" sldId="307"/>
            <ac:picMk id="3" creationId="{8BA80A4E-4546-BD7F-ED79-EF37A7A61432}"/>
          </ac:picMkLst>
        </pc:picChg>
        <pc:picChg chg="add mod">
          <ac:chgData name="Wendy Lakatos" userId="d0b8ac1bcfdc3a82" providerId="LiveId" clId="{42FAE47C-0099-4265-9A2C-76DDAB537881}" dt="2024-10-13T20:59:45.719" v="285" actId="1076"/>
          <ac:picMkLst>
            <pc:docMk/>
            <pc:sldMk cId="1808841136" sldId="307"/>
            <ac:picMk id="4" creationId="{C113902D-FBDA-BDB3-6505-AEAA8B84DB05}"/>
          </ac:picMkLst>
        </pc:picChg>
        <pc:picChg chg="add mod">
          <ac:chgData name="Wendy Lakatos" userId="d0b8ac1bcfdc3a82" providerId="LiveId" clId="{42FAE47C-0099-4265-9A2C-76DDAB537881}" dt="2024-10-13T20:59:45.719" v="285" actId="1076"/>
          <ac:picMkLst>
            <pc:docMk/>
            <pc:sldMk cId="1808841136" sldId="307"/>
            <ac:picMk id="5" creationId="{97DF1C8D-A20C-0B72-BD70-C361DBC9BF62}"/>
          </ac:picMkLst>
        </pc:picChg>
      </pc:sldChg>
      <pc:sldChg chg="del">
        <pc:chgData name="Wendy Lakatos" userId="d0b8ac1bcfdc3a82" providerId="LiveId" clId="{42FAE47C-0099-4265-9A2C-76DDAB537881}" dt="2024-10-07T01:00:01.529" v="3" actId="47"/>
        <pc:sldMkLst>
          <pc:docMk/>
          <pc:sldMk cId="506170238" sldId="308"/>
        </pc:sldMkLst>
      </pc:sldChg>
      <pc:sldChg chg="add ord">
        <pc:chgData name="Wendy Lakatos" userId="d0b8ac1bcfdc3a82" providerId="LiveId" clId="{42FAE47C-0099-4265-9A2C-76DDAB537881}" dt="2024-10-07T00:59:52.458" v="2"/>
        <pc:sldMkLst>
          <pc:docMk/>
          <pc:sldMk cId="936866638" sldId="309"/>
        </pc:sldMkLst>
      </pc:sldChg>
    </pc:docChg>
  </pc:docChgLst>
  <pc:docChgLst>
    <pc:chgData name="Wendy Lakatos" userId="d0b8ac1bcfdc3a82" providerId="LiveId" clId="{ACBEA590-974F-4FDF-87C3-1F0C5F2452BB}"/>
    <pc:docChg chg="undo custSel addSld delSld modSld">
      <pc:chgData name="Wendy Lakatos" userId="d0b8ac1bcfdc3a82" providerId="LiveId" clId="{ACBEA590-974F-4FDF-87C3-1F0C5F2452BB}" dt="2024-06-27T23:57:21.737" v="575" actId="20577"/>
      <pc:docMkLst>
        <pc:docMk/>
      </pc:docMkLst>
      <pc:sldChg chg="del">
        <pc:chgData name="Wendy Lakatos" userId="d0b8ac1bcfdc3a82" providerId="LiveId" clId="{ACBEA590-974F-4FDF-87C3-1F0C5F2452BB}" dt="2024-06-25T04:19:21.347" v="67" actId="47"/>
        <pc:sldMkLst>
          <pc:docMk/>
          <pc:sldMk cId="2664663202" sldId="258"/>
        </pc:sldMkLst>
      </pc:sldChg>
      <pc:sldChg chg="del">
        <pc:chgData name="Wendy Lakatos" userId="d0b8ac1bcfdc3a82" providerId="LiveId" clId="{ACBEA590-974F-4FDF-87C3-1F0C5F2452BB}" dt="2024-06-25T04:19:20.737" v="66" actId="47"/>
        <pc:sldMkLst>
          <pc:docMk/>
          <pc:sldMk cId="1448533194" sldId="264"/>
        </pc:sldMkLst>
      </pc:sldChg>
      <pc:sldChg chg="del">
        <pc:chgData name="Wendy Lakatos" userId="d0b8ac1bcfdc3a82" providerId="LiveId" clId="{ACBEA590-974F-4FDF-87C3-1F0C5F2452BB}" dt="2024-06-25T04:19:22.482" v="68" actId="47"/>
        <pc:sldMkLst>
          <pc:docMk/>
          <pc:sldMk cId="3226400898" sldId="286"/>
        </pc:sldMkLst>
      </pc:sldChg>
      <pc:sldChg chg="del">
        <pc:chgData name="Wendy Lakatos" userId="d0b8ac1bcfdc3a82" providerId="LiveId" clId="{ACBEA590-974F-4FDF-87C3-1F0C5F2452BB}" dt="2024-06-25T04:19:18.773" v="64" actId="47"/>
        <pc:sldMkLst>
          <pc:docMk/>
          <pc:sldMk cId="3315408380" sldId="287"/>
        </pc:sldMkLst>
      </pc:sldChg>
      <pc:sldChg chg="del">
        <pc:chgData name="Wendy Lakatos" userId="d0b8ac1bcfdc3a82" providerId="LiveId" clId="{ACBEA590-974F-4FDF-87C3-1F0C5F2452BB}" dt="2024-06-25T04:19:17.511" v="63" actId="47"/>
        <pc:sldMkLst>
          <pc:docMk/>
          <pc:sldMk cId="2243659350" sldId="294"/>
        </pc:sldMkLst>
      </pc:sldChg>
      <pc:sldChg chg="del">
        <pc:chgData name="Wendy Lakatos" userId="d0b8ac1bcfdc3a82" providerId="LiveId" clId="{ACBEA590-974F-4FDF-87C3-1F0C5F2452BB}" dt="2024-06-25T04:19:19.844" v="65" actId="47"/>
        <pc:sldMkLst>
          <pc:docMk/>
          <pc:sldMk cId="4040474989" sldId="306"/>
        </pc:sldMkLst>
      </pc:sldChg>
      <pc:sldChg chg="new del">
        <pc:chgData name="Wendy Lakatos" userId="d0b8ac1bcfdc3a82" providerId="LiveId" clId="{ACBEA590-974F-4FDF-87C3-1F0C5F2452BB}" dt="2024-06-25T04:14:35.785" v="1" actId="47"/>
        <pc:sldMkLst>
          <pc:docMk/>
          <pc:sldMk cId="853161373" sldId="307"/>
        </pc:sldMkLst>
      </pc:sldChg>
      <pc:sldChg chg="addSp delSp modSp new mod">
        <pc:chgData name="Wendy Lakatos" userId="d0b8ac1bcfdc3a82" providerId="LiveId" clId="{ACBEA590-974F-4FDF-87C3-1F0C5F2452BB}" dt="2024-06-27T23:57:21.737" v="575" actId="20577"/>
        <pc:sldMkLst>
          <pc:docMk/>
          <pc:sldMk cId="1808841136" sldId="307"/>
        </pc:sldMkLst>
      </pc:sldChg>
    </pc:docChg>
  </pc:docChgLst>
  <pc:docChgLst>
    <pc:chgData name="Wendy Lakatos" userId="d0b8ac1bcfdc3a82" providerId="LiveId" clId="{B373A4CC-87AB-4F1E-86E3-67AD275A4653}"/>
    <pc:docChg chg="addSld modSld">
      <pc:chgData name="Wendy Lakatos" userId="d0b8ac1bcfdc3a82" providerId="LiveId" clId="{B373A4CC-87AB-4F1E-86E3-67AD275A4653}" dt="2024-09-08T19:33:06.894" v="0"/>
      <pc:docMkLst>
        <pc:docMk/>
      </pc:docMkLst>
      <pc:sldChg chg="add">
        <pc:chgData name="Wendy Lakatos" userId="d0b8ac1bcfdc3a82" providerId="LiveId" clId="{B373A4CC-87AB-4F1E-86E3-67AD275A4653}" dt="2024-09-08T19:33:06.894" v="0"/>
        <pc:sldMkLst>
          <pc:docMk/>
          <pc:sldMk cId="506170238" sldId="308"/>
        </pc:sldMkLst>
      </pc:sldChg>
    </pc:docChg>
  </pc:docChgLst>
  <pc:docChgLst>
    <pc:chgData name="Wendy Lakatos" userId="d0b8ac1bcfdc3a82" providerId="LiveId" clId="{BF6272E3-FF44-4604-B0E4-8CF9C6A4EBFA}"/>
    <pc:docChg chg="modSld modNotesMaster">
      <pc:chgData name="Wendy Lakatos" userId="d0b8ac1bcfdc3a82" providerId="LiveId" clId="{BF6272E3-FF44-4604-B0E4-8CF9C6A4EBFA}" dt="2024-11-27T14:32:48.071" v="712" actId="14100"/>
      <pc:docMkLst>
        <pc:docMk/>
      </pc:docMkLst>
      <pc:sldChg chg="addSp modSp mod">
        <pc:chgData name="Wendy Lakatos" userId="d0b8ac1bcfdc3a82" providerId="LiveId" clId="{BF6272E3-FF44-4604-B0E4-8CF9C6A4EBFA}" dt="2024-11-27T14:32:48.071" v="712" actId="14100"/>
        <pc:sldMkLst>
          <pc:docMk/>
          <pc:sldMk cId="1808841136" sldId="307"/>
        </pc:sldMkLst>
        <pc:spChg chg="mod">
          <ac:chgData name="Wendy Lakatos" userId="d0b8ac1bcfdc3a82" providerId="LiveId" clId="{BF6272E3-FF44-4604-B0E4-8CF9C6A4EBFA}" dt="2024-11-06T02:12:54.726" v="494" actId="1035"/>
          <ac:spMkLst>
            <pc:docMk/>
            <pc:sldMk cId="1808841136" sldId="307"/>
            <ac:spMk id="6" creationId="{1E261D26-9027-B3A3-F9B0-3B8B266DA4A4}"/>
          </ac:spMkLst>
        </pc:spChg>
        <pc:spChg chg="mod">
          <ac:chgData name="Wendy Lakatos" userId="d0b8ac1bcfdc3a82" providerId="LiveId" clId="{BF6272E3-FF44-4604-B0E4-8CF9C6A4EBFA}" dt="2024-11-06T02:12:54.726" v="494" actId="1035"/>
          <ac:spMkLst>
            <pc:docMk/>
            <pc:sldMk cId="1808841136" sldId="307"/>
            <ac:spMk id="7" creationId="{8CB2C860-918D-5019-DA20-845CF433AD85}"/>
          </ac:spMkLst>
        </pc:spChg>
        <pc:spChg chg="mod">
          <ac:chgData name="Wendy Lakatos" userId="d0b8ac1bcfdc3a82" providerId="LiveId" clId="{BF6272E3-FF44-4604-B0E4-8CF9C6A4EBFA}" dt="2024-11-06T02:12:54.726" v="494" actId="1035"/>
          <ac:spMkLst>
            <pc:docMk/>
            <pc:sldMk cId="1808841136" sldId="307"/>
            <ac:spMk id="8" creationId="{C4CC3C6D-7A9A-0A58-0D5E-388FD986C73A}"/>
          </ac:spMkLst>
        </pc:spChg>
        <pc:spChg chg="add mod">
          <ac:chgData name="Wendy Lakatos" userId="d0b8ac1bcfdc3a82" providerId="LiveId" clId="{BF6272E3-FF44-4604-B0E4-8CF9C6A4EBFA}" dt="2024-11-06T02:16:27.966" v="541" actId="208"/>
          <ac:spMkLst>
            <pc:docMk/>
            <pc:sldMk cId="1808841136" sldId="307"/>
            <ac:spMk id="9" creationId="{372EE159-183A-6266-8518-B2FCFD1C353D}"/>
          </ac:spMkLst>
        </pc:spChg>
        <pc:spChg chg="mod">
          <ac:chgData name="Wendy Lakatos" userId="d0b8ac1bcfdc3a82" providerId="LiveId" clId="{BF6272E3-FF44-4604-B0E4-8CF9C6A4EBFA}" dt="2024-11-17T21:57:37.967" v="650"/>
          <ac:spMkLst>
            <pc:docMk/>
            <pc:sldMk cId="1808841136" sldId="307"/>
            <ac:spMk id="10" creationId="{12463710-0BBB-275B-276D-EAFAFB9B0E69}"/>
          </ac:spMkLst>
        </pc:spChg>
        <pc:spChg chg="mod">
          <ac:chgData name="Wendy Lakatos" userId="d0b8ac1bcfdc3a82" providerId="LiveId" clId="{BF6272E3-FF44-4604-B0E4-8CF9C6A4EBFA}" dt="2024-11-06T02:12:54.726" v="494" actId="1035"/>
          <ac:spMkLst>
            <pc:docMk/>
            <pc:sldMk cId="1808841136" sldId="307"/>
            <ac:spMk id="11" creationId="{B8CCAE7C-216D-9BEB-4132-DE3BBA687DB6}"/>
          </ac:spMkLst>
        </pc:spChg>
        <pc:spChg chg="add mod">
          <ac:chgData name="Wendy Lakatos" userId="d0b8ac1bcfdc3a82" providerId="LiveId" clId="{BF6272E3-FF44-4604-B0E4-8CF9C6A4EBFA}" dt="2024-11-14T01:15:59.396" v="646" actId="20577"/>
          <ac:spMkLst>
            <pc:docMk/>
            <pc:sldMk cId="1808841136" sldId="307"/>
            <ac:spMk id="12" creationId="{BE6098AB-07CD-1A4C-0A66-D2C1AD00AB9D}"/>
          </ac:spMkLst>
        </pc:spChg>
        <pc:spChg chg="mod">
          <ac:chgData name="Wendy Lakatos" userId="d0b8ac1bcfdc3a82" providerId="LiveId" clId="{BF6272E3-FF44-4604-B0E4-8CF9C6A4EBFA}" dt="2024-11-17T21:57:50.305" v="695" actId="20577"/>
          <ac:spMkLst>
            <pc:docMk/>
            <pc:sldMk cId="1808841136" sldId="307"/>
            <ac:spMk id="13" creationId="{FE48F6A7-B6F2-150C-9C6F-4EE07E530F8C}"/>
          </ac:spMkLst>
        </pc:spChg>
        <pc:spChg chg="mod">
          <ac:chgData name="Wendy Lakatos" userId="d0b8ac1bcfdc3a82" providerId="LiveId" clId="{BF6272E3-FF44-4604-B0E4-8CF9C6A4EBFA}" dt="2024-11-27T14:32:48.071" v="712" actId="14100"/>
          <ac:spMkLst>
            <pc:docMk/>
            <pc:sldMk cId="1808841136" sldId="307"/>
            <ac:spMk id="15" creationId="{7895015A-F1EC-6B22-9661-2896C44EBF3F}"/>
          </ac:spMkLst>
        </pc:spChg>
        <pc:spChg chg="mod">
          <ac:chgData name="Wendy Lakatos" userId="d0b8ac1bcfdc3a82" providerId="LiveId" clId="{BF6272E3-FF44-4604-B0E4-8CF9C6A4EBFA}" dt="2024-11-27T14:31:47.084" v="701" actId="6549"/>
          <ac:spMkLst>
            <pc:docMk/>
            <pc:sldMk cId="1808841136" sldId="307"/>
            <ac:spMk id="16" creationId="{9C786929-1761-2DE8-2C6F-027E8C2CDB7A}"/>
          </ac:spMkLst>
        </pc:spChg>
        <pc:picChg chg="mod">
          <ac:chgData name="Wendy Lakatos" userId="d0b8ac1bcfdc3a82" providerId="LiveId" clId="{BF6272E3-FF44-4604-B0E4-8CF9C6A4EBFA}" dt="2024-11-06T02:12:54.726" v="494" actId="1035"/>
          <ac:picMkLst>
            <pc:docMk/>
            <pc:sldMk cId="1808841136" sldId="307"/>
            <ac:picMk id="2" creationId="{A262D9B0-C91C-9905-C7CC-A7D3D6390B06}"/>
          </ac:picMkLst>
        </pc:picChg>
        <pc:picChg chg="mod">
          <ac:chgData name="Wendy Lakatos" userId="d0b8ac1bcfdc3a82" providerId="LiveId" clId="{BF6272E3-FF44-4604-B0E4-8CF9C6A4EBFA}" dt="2024-11-06T02:12:54.726" v="494" actId="1035"/>
          <ac:picMkLst>
            <pc:docMk/>
            <pc:sldMk cId="1808841136" sldId="307"/>
            <ac:picMk id="3" creationId="{8BA80A4E-4546-BD7F-ED79-EF37A7A61432}"/>
          </ac:picMkLst>
        </pc:picChg>
        <pc:picChg chg="mod">
          <ac:chgData name="Wendy Lakatos" userId="d0b8ac1bcfdc3a82" providerId="LiveId" clId="{BF6272E3-FF44-4604-B0E4-8CF9C6A4EBFA}" dt="2024-11-06T02:12:54.726" v="494" actId="1035"/>
          <ac:picMkLst>
            <pc:docMk/>
            <pc:sldMk cId="1808841136" sldId="307"/>
            <ac:picMk id="4" creationId="{C113902D-FBDA-BDB3-6505-AEAA8B84DB05}"/>
          </ac:picMkLst>
        </pc:picChg>
        <pc:picChg chg="mod">
          <ac:chgData name="Wendy Lakatos" userId="d0b8ac1bcfdc3a82" providerId="LiveId" clId="{BF6272E3-FF44-4604-B0E4-8CF9C6A4EBFA}" dt="2024-11-06T02:12:54.726" v="494" actId="1035"/>
          <ac:picMkLst>
            <pc:docMk/>
            <pc:sldMk cId="1808841136" sldId="307"/>
            <ac:picMk id="5" creationId="{97DF1C8D-A20C-0B72-BD70-C361DBC9BF62}"/>
          </ac:picMkLst>
        </pc:picChg>
        <pc:picChg chg="mod">
          <ac:chgData name="Wendy Lakatos" userId="d0b8ac1bcfdc3a82" providerId="LiveId" clId="{BF6272E3-FF44-4604-B0E4-8CF9C6A4EBFA}" dt="2024-11-06T02:12:59.853" v="495" actId="1076"/>
          <ac:picMkLst>
            <pc:docMk/>
            <pc:sldMk cId="1808841136" sldId="307"/>
            <ac:picMk id="1026" creationId="{D240F614-CCDC-0A87-5065-2B57AFDA23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D13987C-8BE7-934C-B1ED-966EA1B50DA6}" type="datetimeFigureOut">
              <a:rPr lang="en-US" smtClean="0"/>
              <a:t>11/27/2024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737FC-9382-F947-AADD-FA4FB4659786}" type="slidenum">
              <a:rPr lang="en-US" smtClean="0"/>
              <a:t>1</a:t>
            </a:fld>
            <a:endParaRPr lang="en-US"/>
          </a:p>
        </p:txBody>
      </p:sp>
    </p:spTree>
    <p:extLst>
      <p:ext uri="{BB962C8B-B14F-4D97-AF65-F5344CB8AC3E}">
        <p14:creationId xmlns:p14="http://schemas.microsoft.com/office/powerpoint/2010/main" val="2699186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29.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27 November 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27 November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27 November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27 November 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27 November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27 November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27 November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27 November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27 November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27 November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27 November 2024</a:t>
            </a:fld>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27 November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27 November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27 November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27 November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27 November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27 November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a16="http://schemas.microsoft.com/office/drawing/2014/main" id="{F4DCB111-D8A3-D149-87AE-C6C0C453F41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2714625" cy="1234440"/>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27 November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27 November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27 November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27 November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27 November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Tree>
    <p:extLst>
      <p:ext uri="{BB962C8B-B14F-4D97-AF65-F5344CB8AC3E}">
        <p14:creationId xmlns:p14="http://schemas.microsoft.com/office/powerpoint/2010/main" val="33475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27 November 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27 November 2024</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hyperlink" Target="https://pmi-tucson.org/community-outreach" TargetMode="External"/><Relationship Id="rId10" Type="http://schemas.openxmlformats.org/officeDocument/2006/relationships/hyperlink" Target="https://pmi-tucson.org/member-benefits" TargetMode="External"/><Relationship Id="rId4" Type="http://schemas.openxmlformats.org/officeDocument/2006/relationships/hyperlink" Target="mailto:Outreach@pmi-tucson.org" TargetMode="External"/><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240F614-CCDC-0A87-5065-2B57AFDA2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58" y="5710278"/>
            <a:ext cx="2601110" cy="10797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6">
            <a:extLst>
              <a:ext uri="{FF2B5EF4-FFF2-40B4-BE49-F238E27FC236}">
                <a16:creationId xmlns:a16="http://schemas.microsoft.com/office/drawing/2014/main" id="{12463710-0BBB-275B-276D-EAFAFB9B0E69}"/>
              </a:ext>
            </a:extLst>
          </p:cNvPr>
          <p:cNvSpPr txBox="1">
            <a:spLocks/>
          </p:cNvSpPr>
          <p:nvPr/>
        </p:nvSpPr>
        <p:spPr>
          <a:xfrm>
            <a:off x="149158" y="68016"/>
            <a:ext cx="5664544" cy="429568"/>
          </a:xfrm>
          <a:prstGeom prst="rect">
            <a:avLst/>
          </a:prstGeom>
          <a:ln w="19050" cap="flat" cmpd="sng" algn="ctr">
            <a:solidFill>
              <a:srgbClr val="4F17A8"/>
            </a:solidFill>
            <a:prstDash val="solid"/>
            <a:miter lim="800000"/>
          </a:ln>
        </p:spPr>
        <p:style>
          <a:lnRef idx="2">
            <a:schemeClr val="accent4"/>
          </a:lnRef>
          <a:fillRef idx="1">
            <a:schemeClr val="lt1"/>
          </a:fillRef>
          <a:effectRef idx="0">
            <a:schemeClr val="accent4"/>
          </a:effectRef>
          <a:fontRef idx="minor">
            <a:schemeClr val="dk1"/>
          </a:fontRef>
        </p:style>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dk1"/>
                </a:solidFill>
                <a:latin typeface="+mn-lt"/>
                <a:ea typeface="+mn-ea"/>
                <a:cs typeface="+mn-cs"/>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dk1"/>
                </a:solidFill>
                <a:latin typeface="+mn-lt"/>
                <a:ea typeface="+mn-ea"/>
                <a:cs typeface="+mn-cs"/>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dk1"/>
                </a:solidFill>
                <a:latin typeface="+mn-lt"/>
                <a:ea typeface="+mn-ea"/>
                <a:cs typeface="+mn-cs"/>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dk1"/>
                </a:solidFill>
                <a:latin typeface="+mn-lt"/>
                <a:ea typeface="+mn-ea"/>
                <a:cs typeface="+mn-cs"/>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gn="ctr"/>
            <a:r>
              <a:rPr lang="en-US" sz="2800" dirty="0">
                <a:solidFill>
                  <a:srgbClr val="2B008C"/>
                </a:solidFill>
              </a:rPr>
              <a:t>Community Outreach</a:t>
            </a:r>
          </a:p>
        </p:txBody>
      </p:sp>
      <p:sp>
        <p:nvSpPr>
          <p:cNvPr id="13" name="Text Placeholder 6">
            <a:extLst>
              <a:ext uri="{FF2B5EF4-FFF2-40B4-BE49-F238E27FC236}">
                <a16:creationId xmlns:a16="http://schemas.microsoft.com/office/drawing/2014/main" id="{FE48F6A7-B6F2-150C-9C6F-4EE07E530F8C}"/>
              </a:ext>
            </a:extLst>
          </p:cNvPr>
          <p:cNvSpPr txBox="1">
            <a:spLocks/>
          </p:cNvSpPr>
          <p:nvPr/>
        </p:nvSpPr>
        <p:spPr>
          <a:xfrm>
            <a:off x="5973647" y="68473"/>
            <a:ext cx="5977348" cy="429568"/>
          </a:xfrm>
          <a:prstGeom prst="rect">
            <a:avLst/>
          </a:prstGeom>
          <a:ln w="19050" cap="flat" cmpd="sng" algn="ctr">
            <a:solidFill>
              <a:srgbClr val="0080A8"/>
            </a:solidFill>
            <a:prstDash val="solid"/>
            <a:miter lim="800000"/>
          </a:ln>
        </p:spPr>
        <p:style>
          <a:lnRef idx="2">
            <a:schemeClr val="accent4"/>
          </a:lnRef>
          <a:fillRef idx="1">
            <a:schemeClr val="lt1"/>
          </a:fillRef>
          <a:effectRef idx="0">
            <a:schemeClr val="accent4"/>
          </a:effectRef>
          <a:fontRef idx="minor">
            <a:schemeClr val="dk1"/>
          </a:fontRef>
        </p:style>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dk1"/>
                </a:solidFill>
                <a:latin typeface="+mn-lt"/>
                <a:ea typeface="+mn-ea"/>
                <a:cs typeface="+mn-cs"/>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dk1"/>
                </a:solidFill>
                <a:latin typeface="+mn-lt"/>
                <a:ea typeface="+mn-ea"/>
                <a:cs typeface="+mn-cs"/>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dk1"/>
                </a:solidFill>
                <a:latin typeface="+mn-lt"/>
                <a:ea typeface="+mn-ea"/>
                <a:cs typeface="+mn-cs"/>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dk1"/>
                </a:solidFill>
                <a:latin typeface="+mn-lt"/>
                <a:ea typeface="+mn-ea"/>
                <a:cs typeface="+mn-cs"/>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gn="ctr"/>
            <a:r>
              <a:rPr lang="en-US" sz="2800" dirty="0">
                <a:solidFill>
                  <a:srgbClr val="2B008C"/>
                </a:solidFill>
              </a:rPr>
              <a:t>Ambassador Connection</a:t>
            </a:r>
          </a:p>
        </p:txBody>
      </p:sp>
      <p:sp>
        <p:nvSpPr>
          <p:cNvPr id="15" name="TextBox 14">
            <a:extLst>
              <a:ext uri="{FF2B5EF4-FFF2-40B4-BE49-F238E27FC236}">
                <a16:creationId xmlns:a16="http://schemas.microsoft.com/office/drawing/2014/main" id="{7895015A-F1EC-6B22-9661-2896C44EBF3F}"/>
              </a:ext>
            </a:extLst>
          </p:cNvPr>
          <p:cNvSpPr txBox="1"/>
          <p:nvPr/>
        </p:nvSpPr>
        <p:spPr>
          <a:xfrm>
            <a:off x="5973646" y="5097608"/>
            <a:ext cx="5977349" cy="1369606"/>
          </a:xfrm>
          <a:prstGeom prst="rect">
            <a:avLst/>
          </a:prstGeom>
          <a:noFill/>
        </p:spPr>
        <p:txBody>
          <a:bodyPr wrap="square">
            <a:spAutoFit/>
          </a:bodyPr>
          <a:lstStyle/>
          <a:p>
            <a:pPr algn="l"/>
            <a:r>
              <a:rPr lang="en-US" b="0" i="0" dirty="0">
                <a:solidFill>
                  <a:srgbClr val="4F17A8"/>
                </a:solidFill>
                <a:effectLst/>
                <a:latin typeface="Aptos" panose="020B0004020202020204" pitchFamily="34" charset="0"/>
              </a:rPr>
              <a:t>Partner with Us</a:t>
            </a:r>
          </a:p>
          <a:p>
            <a:pPr algn="l"/>
            <a:endParaRPr lang="en-US" sz="500" b="0" i="0"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The PMI Tucson chapter has many opportunities for advertisers or sponsors to reach out to our members. Sponsoring our chapter can be an effective way to promote your organization as an ambassador for the value of project management professionals and project management. We have many ways you can sponsor our chapter so please reach out.</a:t>
            </a:r>
          </a:p>
        </p:txBody>
      </p:sp>
      <p:sp>
        <p:nvSpPr>
          <p:cNvPr id="16" name="TextBox 15">
            <a:extLst>
              <a:ext uri="{FF2B5EF4-FFF2-40B4-BE49-F238E27FC236}">
                <a16:creationId xmlns:a16="http://schemas.microsoft.com/office/drawing/2014/main" id="{9C786929-1761-2DE8-2C6F-027E8C2CDB7A}"/>
              </a:ext>
            </a:extLst>
          </p:cNvPr>
          <p:cNvSpPr txBox="1"/>
          <p:nvPr/>
        </p:nvSpPr>
        <p:spPr>
          <a:xfrm>
            <a:off x="5973647" y="538051"/>
            <a:ext cx="5977348" cy="3677930"/>
          </a:xfrm>
          <a:prstGeom prst="rect">
            <a:avLst/>
          </a:prstGeom>
          <a:noFill/>
        </p:spPr>
        <p:txBody>
          <a:bodyPr wrap="square">
            <a:spAutoFit/>
          </a:bodyPr>
          <a:lstStyle/>
          <a:p>
            <a:pPr algn="l"/>
            <a:r>
              <a:rPr lang="en-US" b="0" i="0" dirty="0">
                <a:solidFill>
                  <a:srgbClr val="4F17A8"/>
                </a:solidFill>
                <a:effectLst/>
                <a:latin typeface="Aptos" panose="020B0004020202020204" pitchFamily="34" charset="0"/>
              </a:rPr>
              <a:t>Beco</a:t>
            </a:r>
            <a:r>
              <a:rPr lang="en-US" dirty="0">
                <a:solidFill>
                  <a:srgbClr val="4F17A8"/>
                </a:solidFill>
                <a:latin typeface="Aptos" panose="020B0004020202020204" pitchFamily="34" charset="0"/>
              </a:rPr>
              <a:t>me an Ambassador</a:t>
            </a:r>
            <a:endParaRPr lang="en-US" b="0" i="0" dirty="0">
              <a:solidFill>
                <a:srgbClr val="4F17A8"/>
              </a:solidFill>
              <a:effectLst/>
              <a:latin typeface="Aptos" panose="020B0004020202020204" pitchFamily="34" charset="0"/>
            </a:endParaRPr>
          </a:p>
          <a:p>
            <a:pPr algn="l"/>
            <a:endParaRPr lang="en-US" sz="500" b="0" i="0"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Spread the word about how project mana</a:t>
            </a:r>
            <a:r>
              <a:rPr lang="en-US" sz="1200" i="1" dirty="0">
                <a:solidFill>
                  <a:srgbClr val="37424A"/>
                </a:solidFill>
                <a:latin typeface="Aptos" panose="020B0004020202020204" pitchFamily="34" charset="0"/>
              </a:rPr>
              <a:t>gement professionals </a:t>
            </a:r>
            <a:r>
              <a:rPr lang="en-US" sz="1200" b="0" i="1" dirty="0">
                <a:solidFill>
                  <a:srgbClr val="37424A"/>
                </a:solidFill>
                <a:effectLst/>
                <a:latin typeface="Aptos" panose="020B0004020202020204" pitchFamily="34" charset="0"/>
              </a:rPr>
              <a:t>change the world. Help the PMI Tucson chapter expand engagement with the PM community and function as your organization’s voice. You can bring in ideas, share experiences, and become an inherent part of the PM community on behalf of your organization.</a:t>
            </a:r>
          </a:p>
          <a:p>
            <a:pPr algn="l"/>
            <a:endParaRPr lang="en-US" sz="600" b="0" i="1"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This strategic partnership allows you to help improve and streamline the flow of information between PMI Tucson and the companies in the Tucson area and allow those organizations to help contribute to the success of the local chapter.</a:t>
            </a:r>
          </a:p>
          <a:p>
            <a:pPr algn="l"/>
            <a:endParaRPr lang="en-US" sz="600" b="0" i="1"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Companies can designate an “Ambassador” and/or multiple individuals to represent the company.</a:t>
            </a:r>
          </a:p>
          <a:p>
            <a:pPr algn="l"/>
            <a:endParaRPr lang="en-US" sz="600" b="0" i="1"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Location: Hybrid, encouraged to participate in virtual and in-person events to engage with members and partners.</a:t>
            </a:r>
          </a:p>
          <a:p>
            <a:pPr algn="l"/>
            <a:endParaRPr lang="en-US" sz="600" b="0" i="1"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Time Commitment: 2-4 hours per month</a:t>
            </a:r>
          </a:p>
          <a:p>
            <a:pPr algn="l"/>
            <a:endParaRPr lang="en-US" sz="600" b="0" i="1"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Reach to the </a:t>
            </a:r>
            <a:r>
              <a:rPr lang="en-US" sz="1200" b="0" i="1" dirty="0">
                <a:solidFill>
                  <a:srgbClr val="4F17A8"/>
                </a:solidFill>
                <a:effectLst/>
                <a:latin typeface="Aptos" panose="020B0004020202020204" pitchFamily="34" charset="0"/>
              </a:rPr>
              <a:t>VP Community Outreach </a:t>
            </a:r>
            <a:r>
              <a:rPr lang="en-US" sz="1200" b="0" i="1" dirty="0">
                <a:solidFill>
                  <a:srgbClr val="37424A"/>
                </a:solidFill>
                <a:effectLst/>
                <a:latin typeface="Aptos" panose="020B0004020202020204" pitchFamily="34" charset="0"/>
              </a:rPr>
              <a:t>for more details.</a:t>
            </a:r>
          </a:p>
          <a:p>
            <a:r>
              <a:rPr lang="en-US" sz="1200" i="1" u="sng" kern="1800" spc="-25"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Outreach@pmi-tucson.org</a:t>
            </a:r>
            <a:endParaRPr lang="en-US" sz="1200" i="1" dirty="0">
              <a:solidFill>
                <a:srgbClr val="37424A"/>
              </a:solidFill>
              <a:latin typeface="Aptos" panose="020B0004020202020204" pitchFamily="34" charset="0"/>
            </a:endParaRPr>
          </a:p>
          <a:p>
            <a:pPr algn="l"/>
            <a:r>
              <a:rPr lang="en-US" sz="1200" i="1" dirty="0">
                <a:solidFill>
                  <a:srgbClr val="37424A"/>
                </a:solidFill>
                <a:latin typeface="Aptos" panose="020B0004020202020204" pitchFamily="34" charset="0"/>
                <a:hlinkClick r:id="rId5"/>
              </a:rPr>
              <a:t>https://pmi-tucson.org/community-outreach</a:t>
            </a:r>
            <a:endParaRPr lang="en-US" sz="1200" i="1" dirty="0">
              <a:solidFill>
                <a:srgbClr val="37424A"/>
              </a:solidFill>
              <a:latin typeface="Aptos" panose="020B0004020202020204" pitchFamily="34" charset="0"/>
            </a:endParaRPr>
          </a:p>
        </p:txBody>
      </p:sp>
      <p:pic>
        <p:nvPicPr>
          <p:cNvPr id="2" name="Picture 1" descr="A group of people putting their hands together&#10;&#10;Description automatically generated">
            <a:extLst>
              <a:ext uri="{FF2B5EF4-FFF2-40B4-BE49-F238E27FC236}">
                <a16:creationId xmlns:a16="http://schemas.microsoft.com/office/drawing/2014/main" id="{A262D9B0-C91C-9905-C7CC-A7D3D6390B06}"/>
              </a:ext>
            </a:extLst>
          </p:cNvPr>
          <p:cNvPicPr>
            <a:picLocks noChangeAspect="1"/>
          </p:cNvPicPr>
          <p:nvPr/>
        </p:nvPicPr>
        <p:blipFill>
          <a:blip r:embed="rId6"/>
          <a:stretch>
            <a:fillRect/>
          </a:stretch>
        </p:blipFill>
        <p:spPr>
          <a:xfrm>
            <a:off x="567847" y="1845416"/>
            <a:ext cx="1722959" cy="979722"/>
          </a:xfrm>
          <a:prstGeom prst="rect">
            <a:avLst/>
          </a:prstGeom>
        </p:spPr>
      </p:pic>
      <p:pic>
        <p:nvPicPr>
          <p:cNvPr id="3" name="Picture 2" descr="A group of people talking&#10;&#10;Description automatically generated">
            <a:extLst>
              <a:ext uri="{FF2B5EF4-FFF2-40B4-BE49-F238E27FC236}">
                <a16:creationId xmlns:a16="http://schemas.microsoft.com/office/drawing/2014/main" id="{8BA80A4E-4546-BD7F-ED79-EF37A7A61432}"/>
              </a:ext>
            </a:extLst>
          </p:cNvPr>
          <p:cNvPicPr>
            <a:picLocks noChangeAspect="1"/>
          </p:cNvPicPr>
          <p:nvPr/>
        </p:nvPicPr>
        <p:blipFill>
          <a:blip r:embed="rId7"/>
          <a:stretch>
            <a:fillRect/>
          </a:stretch>
        </p:blipFill>
        <p:spPr>
          <a:xfrm>
            <a:off x="3333803" y="1845416"/>
            <a:ext cx="1687520" cy="967368"/>
          </a:xfrm>
          <a:prstGeom prst="rect">
            <a:avLst/>
          </a:prstGeom>
        </p:spPr>
      </p:pic>
      <p:pic>
        <p:nvPicPr>
          <p:cNvPr id="4" name="Picture 3" descr="A group of women sitting in chairs&#10;&#10;Description automatically generated">
            <a:extLst>
              <a:ext uri="{FF2B5EF4-FFF2-40B4-BE49-F238E27FC236}">
                <a16:creationId xmlns:a16="http://schemas.microsoft.com/office/drawing/2014/main" id="{C113902D-FBDA-BDB3-6505-AEAA8B84DB05}"/>
              </a:ext>
            </a:extLst>
          </p:cNvPr>
          <p:cNvPicPr>
            <a:picLocks noChangeAspect="1"/>
          </p:cNvPicPr>
          <p:nvPr/>
        </p:nvPicPr>
        <p:blipFill>
          <a:blip r:embed="rId8"/>
          <a:stretch>
            <a:fillRect/>
          </a:stretch>
        </p:blipFill>
        <p:spPr>
          <a:xfrm>
            <a:off x="567847" y="3826785"/>
            <a:ext cx="1713341" cy="980591"/>
          </a:xfrm>
          <a:prstGeom prst="rect">
            <a:avLst/>
          </a:prstGeom>
        </p:spPr>
      </p:pic>
      <p:pic>
        <p:nvPicPr>
          <p:cNvPr id="5" name="Picture 4" descr="A person writing in a notebook&#10;&#10;Description automatically generated">
            <a:extLst>
              <a:ext uri="{FF2B5EF4-FFF2-40B4-BE49-F238E27FC236}">
                <a16:creationId xmlns:a16="http://schemas.microsoft.com/office/drawing/2014/main" id="{97DF1C8D-A20C-0B72-BD70-C361DBC9BF62}"/>
              </a:ext>
            </a:extLst>
          </p:cNvPr>
          <p:cNvPicPr>
            <a:picLocks noChangeAspect="1"/>
          </p:cNvPicPr>
          <p:nvPr/>
        </p:nvPicPr>
        <p:blipFill>
          <a:blip r:embed="rId9"/>
          <a:stretch>
            <a:fillRect/>
          </a:stretch>
        </p:blipFill>
        <p:spPr>
          <a:xfrm>
            <a:off x="3333803" y="3831288"/>
            <a:ext cx="1710895" cy="976088"/>
          </a:xfrm>
          <a:prstGeom prst="rect">
            <a:avLst/>
          </a:prstGeom>
        </p:spPr>
      </p:pic>
      <p:sp>
        <p:nvSpPr>
          <p:cNvPr id="6" name="TextBox 5">
            <a:extLst>
              <a:ext uri="{FF2B5EF4-FFF2-40B4-BE49-F238E27FC236}">
                <a16:creationId xmlns:a16="http://schemas.microsoft.com/office/drawing/2014/main" id="{1E261D26-9027-B3A3-F9B0-3B8B266DA4A4}"/>
              </a:ext>
            </a:extLst>
          </p:cNvPr>
          <p:cNvSpPr txBox="1"/>
          <p:nvPr/>
        </p:nvSpPr>
        <p:spPr>
          <a:xfrm>
            <a:off x="351486" y="2974524"/>
            <a:ext cx="2073390" cy="400110"/>
          </a:xfrm>
          <a:prstGeom prst="rect">
            <a:avLst/>
          </a:prstGeom>
          <a:noFill/>
        </p:spPr>
        <p:txBody>
          <a:bodyPr wrap="square" rtlCol="0">
            <a:spAutoFit/>
          </a:bodyPr>
          <a:lstStyle/>
          <a:p>
            <a:r>
              <a:rPr lang="en-US" sz="1000" dirty="0"/>
              <a:t>Access to local PMI community -- +700 people, ~600 are members</a:t>
            </a:r>
          </a:p>
        </p:txBody>
      </p:sp>
      <p:sp>
        <p:nvSpPr>
          <p:cNvPr id="7" name="TextBox 6">
            <a:extLst>
              <a:ext uri="{FF2B5EF4-FFF2-40B4-BE49-F238E27FC236}">
                <a16:creationId xmlns:a16="http://schemas.microsoft.com/office/drawing/2014/main" id="{8CB2C860-918D-5019-DA20-845CF433AD85}"/>
              </a:ext>
            </a:extLst>
          </p:cNvPr>
          <p:cNvSpPr txBox="1"/>
          <p:nvPr/>
        </p:nvSpPr>
        <p:spPr>
          <a:xfrm>
            <a:off x="3195148" y="2984788"/>
            <a:ext cx="2073390" cy="553998"/>
          </a:xfrm>
          <a:prstGeom prst="rect">
            <a:avLst/>
          </a:prstGeom>
          <a:noFill/>
        </p:spPr>
        <p:txBody>
          <a:bodyPr wrap="square" rtlCol="0">
            <a:spAutoFit/>
          </a:bodyPr>
          <a:lstStyle/>
          <a:p>
            <a:r>
              <a:rPr lang="en-US" sz="1000" dirty="0"/>
              <a:t>Solve common challenges. Support local Tucson community through engagement.</a:t>
            </a:r>
          </a:p>
        </p:txBody>
      </p:sp>
      <p:sp>
        <p:nvSpPr>
          <p:cNvPr id="8" name="TextBox 7">
            <a:extLst>
              <a:ext uri="{FF2B5EF4-FFF2-40B4-BE49-F238E27FC236}">
                <a16:creationId xmlns:a16="http://schemas.microsoft.com/office/drawing/2014/main" id="{C4CC3C6D-7A9A-0A58-0D5E-388FD986C73A}"/>
              </a:ext>
            </a:extLst>
          </p:cNvPr>
          <p:cNvSpPr txBox="1"/>
          <p:nvPr/>
        </p:nvSpPr>
        <p:spPr>
          <a:xfrm>
            <a:off x="351485" y="5010428"/>
            <a:ext cx="2284753" cy="246221"/>
          </a:xfrm>
          <a:prstGeom prst="rect">
            <a:avLst/>
          </a:prstGeom>
          <a:noFill/>
        </p:spPr>
        <p:txBody>
          <a:bodyPr wrap="square" rtlCol="0">
            <a:spAutoFit/>
          </a:bodyPr>
          <a:lstStyle/>
          <a:p>
            <a:r>
              <a:rPr lang="en-US" sz="1000" dirty="0"/>
              <a:t>Best Practices &amp; Brand Awareness</a:t>
            </a:r>
          </a:p>
        </p:txBody>
      </p:sp>
      <p:sp>
        <p:nvSpPr>
          <p:cNvPr id="11" name="TextBox 10">
            <a:extLst>
              <a:ext uri="{FF2B5EF4-FFF2-40B4-BE49-F238E27FC236}">
                <a16:creationId xmlns:a16="http://schemas.microsoft.com/office/drawing/2014/main" id="{B8CCAE7C-216D-9BEB-4132-DE3BBA687DB6}"/>
              </a:ext>
            </a:extLst>
          </p:cNvPr>
          <p:cNvSpPr txBox="1"/>
          <p:nvPr/>
        </p:nvSpPr>
        <p:spPr>
          <a:xfrm>
            <a:off x="3181622" y="5029084"/>
            <a:ext cx="2284753" cy="246221"/>
          </a:xfrm>
          <a:prstGeom prst="rect">
            <a:avLst/>
          </a:prstGeom>
          <a:noFill/>
        </p:spPr>
        <p:txBody>
          <a:bodyPr wrap="square" rtlCol="0">
            <a:spAutoFit/>
          </a:bodyPr>
          <a:lstStyle/>
          <a:p>
            <a:r>
              <a:rPr lang="en-US" sz="1000" dirty="0"/>
              <a:t>High Value, Low-Cost Learning</a:t>
            </a:r>
          </a:p>
        </p:txBody>
      </p:sp>
      <p:sp>
        <p:nvSpPr>
          <p:cNvPr id="9" name="Text Placeholder 6">
            <a:extLst>
              <a:ext uri="{FF2B5EF4-FFF2-40B4-BE49-F238E27FC236}">
                <a16:creationId xmlns:a16="http://schemas.microsoft.com/office/drawing/2014/main" id="{372EE159-183A-6266-8518-B2FCFD1C353D}"/>
              </a:ext>
            </a:extLst>
          </p:cNvPr>
          <p:cNvSpPr txBox="1">
            <a:spLocks/>
          </p:cNvSpPr>
          <p:nvPr/>
        </p:nvSpPr>
        <p:spPr>
          <a:xfrm>
            <a:off x="5973647" y="4585095"/>
            <a:ext cx="5977348" cy="429568"/>
          </a:xfrm>
          <a:prstGeom prst="rect">
            <a:avLst/>
          </a:prstGeom>
          <a:ln w="19050" cap="flat" cmpd="sng" algn="ctr">
            <a:solidFill>
              <a:schemeClr val="accent1">
                <a:lumMod val="75000"/>
              </a:schemeClr>
            </a:solidFill>
            <a:prstDash val="solid"/>
            <a:miter lim="800000"/>
          </a:ln>
        </p:spPr>
        <p:style>
          <a:lnRef idx="2">
            <a:schemeClr val="accent4"/>
          </a:lnRef>
          <a:fillRef idx="1">
            <a:schemeClr val="lt1"/>
          </a:fillRef>
          <a:effectRef idx="0">
            <a:schemeClr val="accent4"/>
          </a:effectRef>
          <a:fontRef idx="minor">
            <a:schemeClr val="dk1"/>
          </a:fontRef>
        </p:style>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dk1"/>
                </a:solidFill>
                <a:latin typeface="+mn-lt"/>
                <a:ea typeface="+mn-ea"/>
                <a:cs typeface="+mn-cs"/>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dk1"/>
                </a:solidFill>
                <a:latin typeface="+mn-lt"/>
                <a:ea typeface="+mn-ea"/>
                <a:cs typeface="+mn-cs"/>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dk1"/>
                </a:solidFill>
                <a:latin typeface="+mn-lt"/>
                <a:ea typeface="+mn-ea"/>
                <a:cs typeface="+mn-cs"/>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dk1"/>
                </a:solidFill>
                <a:latin typeface="+mn-lt"/>
                <a:ea typeface="+mn-ea"/>
                <a:cs typeface="+mn-cs"/>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dk1"/>
                </a:solidFill>
                <a:latin typeface="+mn-lt"/>
                <a:ea typeface="+mn-ea"/>
                <a:cs typeface="+mn-cs"/>
              </a:defRPr>
            </a:lvl9pPr>
          </a:lstStyle>
          <a:p>
            <a:pPr algn="ctr"/>
            <a:r>
              <a:rPr lang="en-US" sz="2800" dirty="0">
                <a:solidFill>
                  <a:srgbClr val="2B008C"/>
                </a:solidFill>
              </a:rPr>
              <a:t>Strategic Partnerships</a:t>
            </a:r>
          </a:p>
        </p:txBody>
      </p:sp>
      <p:sp>
        <p:nvSpPr>
          <p:cNvPr id="12" name="TextBox 11">
            <a:extLst>
              <a:ext uri="{FF2B5EF4-FFF2-40B4-BE49-F238E27FC236}">
                <a16:creationId xmlns:a16="http://schemas.microsoft.com/office/drawing/2014/main" id="{BE6098AB-07CD-1A4C-0A66-D2C1AD00AB9D}"/>
              </a:ext>
            </a:extLst>
          </p:cNvPr>
          <p:cNvSpPr txBox="1"/>
          <p:nvPr/>
        </p:nvSpPr>
        <p:spPr>
          <a:xfrm>
            <a:off x="149158" y="539028"/>
            <a:ext cx="5664544" cy="1184940"/>
          </a:xfrm>
          <a:prstGeom prst="rect">
            <a:avLst/>
          </a:prstGeom>
          <a:noFill/>
        </p:spPr>
        <p:txBody>
          <a:bodyPr wrap="square">
            <a:spAutoFit/>
          </a:bodyPr>
          <a:lstStyle/>
          <a:p>
            <a:pPr algn="l"/>
            <a:r>
              <a:rPr lang="en-US" b="0" i="0" dirty="0">
                <a:solidFill>
                  <a:srgbClr val="4F17A8"/>
                </a:solidFill>
                <a:effectLst/>
                <a:latin typeface="Aptos" panose="020B0004020202020204" pitchFamily="34" charset="0"/>
              </a:rPr>
              <a:t>Join our local Tucson PM Community</a:t>
            </a:r>
          </a:p>
          <a:p>
            <a:pPr algn="l"/>
            <a:endParaRPr lang="en-US" sz="500" b="0" i="0" dirty="0">
              <a:solidFill>
                <a:srgbClr val="37424A"/>
              </a:solidFill>
              <a:effectLst/>
              <a:latin typeface="Aptos" panose="020B0004020202020204" pitchFamily="34" charset="0"/>
            </a:endParaRPr>
          </a:p>
          <a:p>
            <a:pPr algn="l"/>
            <a:r>
              <a:rPr lang="en-US" sz="1200" b="0" i="1" dirty="0">
                <a:solidFill>
                  <a:srgbClr val="37424A"/>
                </a:solidFill>
                <a:effectLst/>
                <a:latin typeface="Aptos" panose="020B0004020202020204" pitchFamily="34" charset="0"/>
              </a:rPr>
              <a:t>The PMI Tucson chapter </a:t>
            </a:r>
            <a:r>
              <a:rPr lang="en-US" sz="1200" i="1" dirty="0">
                <a:solidFill>
                  <a:srgbClr val="37424A"/>
                </a:solidFill>
                <a:latin typeface="Aptos" panose="020B0004020202020204" pitchFamily="34" charset="0"/>
              </a:rPr>
              <a:t>provides </a:t>
            </a:r>
            <a:r>
              <a:rPr lang="en-US" sz="1200" b="0" i="1" dirty="0">
                <a:solidFill>
                  <a:srgbClr val="37424A"/>
                </a:solidFill>
                <a:effectLst/>
                <a:latin typeface="Aptos" panose="020B0004020202020204" pitchFamily="34" charset="0"/>
              </a:rPr>
              <a:t>many opportunities to connect and network with other project management professionals across the Tucson community. The chapter also offers many great </a:t>
            </a:r>
            <a:r>
              <a:rPr lang="en-US" sz="1200" b="0" i="1" dirty="0">
                <a:solidFill>
                  <a:srgbClr val="37424A"/>
                </a:solidFill>
                <a:effectLst/>
                <a:latin typeface="Aptos" panose="020B0004020202020204" pitchFamily="34" charset="0"/>
                <a:hlinkClick r:id="rId10"/>
              </a:rPr>
              <a:t>benefits</a:t>
            </a:r>
            <a:r>
              <a:rPr lang="en-US" sz="1200" b="0" i="1" dirty="0">
                <a:solidFill>
                  <a:srgbClr val="37424A"/>
                </a:solidFill>
                <a:effectLst/>
                <a:latin typeface="Aptos" panose="020B0004020202020204" pitchFamily="34" charset="0"/>
              </a:rPr>
              <a:t> to learn new things, plus share your experience and knowledge. Come join in the fun.</a:t>
            </a:r>
          </a:p>
        </p:txBody>
      </p:sp>
    </p:spTree>
    <p:extLst>
      <p:ext uri="{BB962C8B-B14F-4D97-AF65-F5344CB8AC3E}">
        <p14:creationId xmlns:p14="http://schemas.microsoft.com/office/powerpoint/2010/main" val="180884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0010-BBEC-F7BA-63FB-D07F7E254D2C}"/>
              </a:ext>
            </a:extLst>
          </p:cNvPr>
          <p:cNvSpPr>
            <a:spLocks noGrp="1"/>
          </p:cNvSpPr>
          <p:nvPr>
            <p:ph type="title"/>
          </p:nvPr>
        </p:nvSpPr>
        <p:spPr>
          <a:xfrm>
            <a:off x="314325" y="100812"/>
            <a:ext cx="11558588" cy="378198"/>
          </a:xfrm>
        </p:spPr>
        <p:txBody>
          <a:bodyPr/>
          <a:lstStyle/>
          <a:p>
            <a:r>
              <a:rPr lang="en-US" dirty="0"/>
              <a:t>PMI Community</a:t>
            </a:r>
          </a:p>
        </p:txBody>
      </p:sp>
      <p:sp>
        <p:nvSpPr>
          <p:cNvPr id="5" name="Slide Number Placeholder 4">
            <a:extLst>
              <a:ext uri="{FF2B5EF4-FFF2-40B4-BE49-F238E27FC236}">
                <a16:creationId xmlns:a16="http://schemas.microsoft.com/office/drawing/2014/main" id="{31E27B99-2FA8-B23E-70C8-C33251FB6E28}"/>
              </a:ext>
            </a:extLst>
          </p:cNvPr>
          <p:cNvSpPr>
            <a:spLocks noGrp="1"/>
          </p:cNvSpPr>
          <p:nvPr>
            <p:ph type="sldNum" sz="quarter" idx="12"/>
          </p:nvPr>
        </p:nvSpPr>
        <p:spPr>
          <a:xfrm>
            <a:off x="11465859" y="6154323"/>
            <a:ext cx="407054" cy="198812"/>
          </a:xfrm>
        </p:spPr>
        <p:txBody>
          <a:bodyPr/>
          <a:lstStyle/>
          <a:p>
            <a:fld id="{6973FCEF-5573-7E43-8272-70C9D66591DA}" type="slidenum">
              <a:rPr lang="en-US" smtClean="0"/>
              <a:t>2</a:t>
            </a:fld>
            <a:endParaRPr lang="en-US"/>
          </a:p>
        </p:txBody>
      </p:sp>
      <p:grpSp>
        <p:nvGrpSpPr>
          <p:cNvPr id="7" name="Group 6">
            <a:extLst>
              <a:ext uri="{FF2B5EF4-FFF2-40B4-BE49-F238E27FC236}">
                <a16:creationId xmlns:a16="http://schemas.microsoft.com/office/drawing/2014/main" id="{7D63E25D-47B5-1201-8345-980D55CC77A6}"/>
              </a:ext>
            </a:extLst>
          </p:cNvPr>
          <p:cNvGrpSpPr/>
          <p:nvPr/>
        </p:nvGrpSpPr>
        <p:grpSpPr>
          <a:xfrm>
            <a:off x="4951635" y="2331891"/>
            <a:ext cx="2283968" cy="1969178"/>
            <a:chOff x="3898188" y="2260350"/>
            <a:chExt cx="2283968" cy="1969178"/>
          </a:xfrm>
        </p:grpSpPr>
        <p:sp>
          <p:nvSpPr>
            <p:cNvPr id="8" name="Hexagon 7">
              <a:extLst>
                <a:ext uri="{FF2B5EF4-FFF2-40B4-BE49-F238E27FC236}">
                  <a16:creationId xmlns:a16="http://schemas.microsoft.com/office/drawing/2014/main" id="{ADC451A0-3B6A-4756-33A4-AD9F7B02B0DA}"/>
                </a:ext>
              </a:extLst>
            </p:cNvPr>
            <p:cNvSpPr/>
            <p:nvPr/>
          </p:nvSpPr>
          <p:spPr>
            <a:xfrm>
              <a:off x="3898188" y="2260350"/>
              <a:ext cx="2283968" cy="1969178"/>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Hexagon 4">
              <a:extLst>
                <a:ext uri="{FF2B5EF4-FFF2-40B4-BE49-F238E27FC236}">
                  <a16:creationId xmlns:a16="http://schemas.microsoft.com/office/drawing/2014/main" id="{74D9C1C9-26D5-E27B-5F15-875E0A3C1AB3}"/>
                </a:ext>
              </a:extLst>
            </p:cNvPr>
            <p:cNvSpPr txBox="1"/>
            <p:nvPr/>
          </p:nvSpPr>
          <p:spPr>
            <a:xfrm>
              <a:off x="4252617" y="2565929"/>
              <a:ext cx="1575110" cy="13580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PMI Tucson</a:t>
              </a:r>
            </a:p>
          </p:txBody>
        </p:sp>
      </p:grpSp>
      <p:grpSp>
        <p:nvGrpSpPr>
          <p:cNvPr id="13" name="Group 12">
            <a:extLst>
              <a:ext uri="{FF2B5EF4-FFF2-40B4-BE49-F238E27FC236}">
                <a16:creationId xmlns:a16="http://schemas.microsoft.com/office/drawing/2014/main" id="{60F73DE4-99DD-6B5E-C969-D45CD433B16A}"/>
              </a:ext>
            </a:extLst>
          </p:cNvPr>
          <p:cNvGrpSpPr/>
          <p:nvPr/>
        </p:nvGrpSpPr>
        <p:grpSpPr>
          <a:xfrm>
            <a:off x="6881174" y="1540007"/>
            <a:ext cx="1845056" cy="1583767"/>
            <a:chOff x="1566265" y="3217176"/>
            <a:chExt cx="1845056" cy="1583767"/>
          </a:xfrm>
        </p:grpSpPr>
        <p:sp>
          <p:nvSpPr>
            <p:cNvPr id="14" name="Hexagon 13">
              <a:extLst>
                <a:ext uri="{FF2B5EF4-FFF2-40B4-BE49-F238E27FC236}">
                  <a16:creationId xmlns:a16="http://schemas.microsoft.com/office/drawing/2014/main" id="{A0483FED-B16E-8600-4B54-1207301884DA}"/>
                </a:ext>
              </a:extLst>
            </p:cNvPr>
            <p:cNvSpPr/>
            <p:nvPr/>
          </p:nvSpPr>
          <p:spPr>
            <a:xfrm>
              <a:off x="1566265" y="3217176"/>
              <a:ext cx="1845056" cy="158376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Hexagon 4">
              <a:extLst>
                <a:ext uri="{FF2B5EF4-FFF2-40B4-BE49-F238E27FC236}">
                  <a16:creationId xmlns:a16="http://schemas.microsoft.com/office/drawing/2014/main" id="{6ACB9F0C-6DFC-68CA-C82F-3D439B762067}"/>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Students</a:t>
              </a:r>
            </a:p>
          </p:txBody>
        </p:sp>
      </p:grpSp>
      <p:sp>
        <p:nvSpPr>
          <p:cNvPr id="16" name="Hexagon 15">
            <a:extLst>
              <a:ext uri="{FF2B5EF4-FFF2-40B4-BE49-F238E27FC236}">
                <a16:creationId xmlns:a16="http://schemas.microsoft.com/office/drawing/2014/main" id="{63FF655E-1210-7E1D-3AA3-2CE317426567}"/>
              </a:ext>
            </a:extLst>
          </p:cNvPr>
          <p:cNvSpPr/>
          <p:nvPr/>
        </p:nvSpPr>
        <p:spPr>
          <a:xfrm>
            <a:off x="5153267" y="668291"/>
            <a:ext cx="1845056" cy="1583767"/>
          </a:xfrm>
          <a:prstGeom prst="hexagon">
            <a:avLst>
              <a:gd name="adj" fmla="val 25000"/>
              <a:gd name="vf" fmla="val 11547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AD75A74D-935F-D591-31C8-DB9B0DE48E9A}"/>
              </a:ext>
            </a:extLst>
          </p:cNvPr>
          <p:cNvGrpSpPr/>
          <p:nvPr/>
        </p:nvGrpSpPr>
        <p:grpSpPr>
          <a:xfrm>
            <a:off x="3461008" y="3432341"/>
            <a:ext cx="1845056" cy="1583767"/>
            <a:chOff x="1566265" y="3217176"/>
            <a:chExt cx="1845056" cy="1583767"/>
          </a:xfrm>
        </p:grpSpPr>
        <p:sp>
          <p:nvSpPr>
            <p:cNvPr id="18" name="Hexagon 17">
              <a:extLst>
                <a:ext uri="{FF2B5EF4-FFF2-40B4-BE49-F238E27FC236}">
                  <a16:creationId xmlns:a16="http://schemas.microsoft.com/office/drawing/2014/main" id="{3C731810-AF5C-C1CD-6579-CF9D4CC53EF0}"/>
                </a:ext>
              </a:extLst>
            </p:cNvPr>
            <p:cNvSpPr/>
            <p:nvPr/>
          </p:nvSpPr>
          <p:spPr>
            <a:xfrm>
              <a:off x="1566265" y="3217176"/>
              <a:ext cx="1845056" cy="158376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Hexagon 4">
              <a:extLst>
                <a:ext uri="{FF2B5EF4-FFF2-40B4-BE49-F238E27FC236}">
                  <a16:creationId xmlns:a16="http://schemas.microsoft.com/office/drawing/2014/main" id="{4A7CD471-5109-E2A3-129D-F3CBA06B4DFB}"/>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Military</a:t>
              </a:r>
            </a:p>
          </p:txBody>
        </p:sp>
      </p:grpSp>
      <p:grpSp>
        <p:nvGrpSpPr>
          <p:cNvPr id="20" name="Group 19">
            <a:extLst>
              <a:ext uri="{FF2B5EF4-FFF2-40B4-BE49-F238E27FC236}">
                <a16:creationId xmlns:a16="http://schemas.microsoft.com/office/drawing/2014/main" id="{A20EE8DD-3C40-324F-C3D7-15C304B04827}"/>
              </a:ext>
            </a:extLst>
          </p:cNvPr>
          <p:cNvGrpSpPr/>
          <p:nvPr/>
        </p:nvGrpSpPr>
        <p:grpSpPr>
          <a:xfrm>
            <a:off x="3426661" y="1643206"/>
            <a:ext cx="1845056" cy="1583767"/>
            <a:chOff x="1566265" y="3217176"/>
            <a:chExt cx="1845056" cy="1583767"/>
          </a:xfrm>
        </p:grpSpPr>
        <p:sp>
          <p:nvSpPr>
            <p:cNvPr id="21" name="Hexagon 20">
              <a:extLst>
                <a:ext uri="{FF2B5EF4-FFF2-40B4-BE49-F238E27FC236}">
                  <a16:creationId xmlns:a16="http://schemas.microsoft.com/office/drawing/2014/main" id="{DF8A1BDD-37CA-7845-CBA1-674E7582DDC5}"/>
                </a:ext>
              </a:extLst>
            </p:cNvPr>
            <p:cNvSpPr/>
            <p:nvPr/>
          </p:nvSpPr>
          <p:spPr>
            <a:xfrm>
              <a:off x="1566265" y="3217176"/>
              <a:ext cx="1845056" cy="158376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2" name="Hexagon 4">
              <a:extLst>
                <a:ext uri="{FF2B5EF4-FFF2-40B4-BE49-F238E27FC236}">
                  <a16:creationId xmlns:a16="http://schemas.microsoft.com/office/drawing/2014/main" id="{364FCC61-E9AF-C5C7-3CFC-2881E8DA2C9F}"/>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Professionals</a:t>
              </a:r>
            </a:p>
          </p:txBody>
        </p:sp>
      </p:grpSp>
      <p:sp>
        <p:nvSpPr>
          <p:cNvPr id="23" name="Hexagon 22">
            <a:extLst>
              <a:ext uri="{FF2B5EF4-FFF2-40B4-BE49-F238E27FC236}">
                <a16:creationId xmlns:a16="http://schemas.microsoft.com/office/drawing/2014/main" id="{D63F7D5D-2909-05E0-8854-D5D6F557DD57}"/>
              </a:ext>
            </a:extLst>
          </p:cNvPr>
          <p:cNvSpPr/>
          <p:nvPr/>
        </p:nvSpPr>
        <p:spPr>
          <a:xfrm>
            <a:off x="6915521" y="3419747"/>
            <a:ext cx="1845056" cy="1583767"/>
          </a:xfrm>
          <a:prstGeom prst="hexagon">
            <a:avLst>
              <a:gd name="adj" fmla="val 25000"/>
              <a:gd name="vf" fmla="val 11547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Hexagon 23">
            <a:extLst>
              <a:ext uri="{FF2B5EF4-FFF2-40B4-BE49-F238E27FC236}">
                <a16:creationId xmlns:a16="http://schemas.microsoft.com/office/drawing/2014/main" id="{63470EEC-9F37-0DCF-36CA-CE84399321E3}"/>
              </a:ext>
            </a:extLst>
          </p:cNvPr>
          <p:cNvSpPr/>
          <p:nvPr/>
        </p:nvSpPr>
        <p:spPr>
          <a:xfrm>
            <a:off x="1885898" y="2527987"/>
            <a:ext cx="1845056" cy="1583767"/>
          </a:xfrm>
          <a:prstGeom prst="hexagon">
            <a:avLst>
              <a:gd name="adj" fmla="val 25000"/>
              <a:gd name="vf" fmla="val 11547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5" name="Group 24">
            <a:extLst>
              <a:ext uri="{FF2B5EF4-FFF2-40B4-BE49-F238E27FC236}">
                <a16:creationId xmlns:a16="http://schemas.microsoft.com/office/drawing/2014/main" id="{BC5E857C-ECA6-F182-FAC4-9DF20327D12B}"/>
              </a:ext>
            </a:extLst>
          </p:cNvPr>
          <p:cNvGrpSpPr/>
          <p:nvPr/>
        </p:nvGrpSpPr>
        <p:grpSpPr>
          <a:xfrm>
            <a:off x="1901687" y="4285525"/>
            <a:ext cx="1845056" cy="1583767"/>
            <a:chOff x="1566265" y="3217176"/>
            <a:chExt cx="1845056" cy="1583767"/>
          </a:xfrm>
        </p:grpSpPr>
        <p:sp>
          <p:nvSpPr>
            <p:cNvPr id="26" name="Hexagon 25">
              <a:extLst>
                <a:ext uri="{FF2B5EF4-FFF2-40B4-BE49-F238E27FC236}">
                  <a16:creationId xmlns:a16="http://schemas.microsoft.com/office/drawing/2014/main" id="{1C864164-006D-E7F1-FD71-B6D36B466A7B}"/>
                </a:ext>
              </a:extLst>
            </p:cNvPr>
            <p:cNvSpPr/>
            <p:nvPr/>
          </p:nvSpPr>
          <p:spPr>
            <a:xfrm>
              <a:off x="1566265" y="3217176"/>
              <a:ext cx="1845056" cy="158376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7" name="Hexagon 4">
              <a:extLst>
                <a:ext uri="{FF2B5EF4-FFF2-40B4-BE49-F238E27FC236}">
                  <a16:creationId xmlns:a16="http://schemas.microsoft.com/office/drawing/2014/main" id="{60F89E41-7CCE-2538-AF98-4817508F20CA}"/>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Government</a:t>
              </a:r>
            </a:p>
          </p:txBody>
        </p:sp>
      </p:grpSp>
      <p:sp>
        <p:nvSpPr>
          <p:cNvPr id="28" name="Hexagon 27">
            <a:extLst>
              <a:ext uri="{FF2B5EF4-FFF2-40B4-BE49-F238E27FC236}">
                <a16:creationId xmlns:a16="http://schemas.microsoft.com/office/drawing/2014/main" id="{CDA6365E-5C00-C3E0-F445-5A8711F91DC6}"/>
              </a:ext>
            </a:extLst>
          </p:cNvPr>
          <p:cNvSpPr/>
          <p:nvPr/>
        </p:nvSpPr>
        <p:spPr>
          <a:xfrm>
            <a:off x="5188265" y="6065036"/>
            <a:ext cx="1845056" cy="1583767"/>
          </a:xfrm>
          <a:prstGeom prst="hexagon">
            <a:avLst>
              <a:gd name="adj" fmla="val 25000"/>
              <a:gd name="vf" fmla="val 11547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9" name="Group 28">
            <a:extLst>
              <a:ext uri="{FF2B5EF4-FFF2-40B4-BE49-F238E27FC236}">
                <a16:creationId xmlns:a16="http://schemas.microsoft.com/office/drawing/2014/main" id="{B7A1CB6C-04B3-31EA-8686-000420462C1A}"/>
              </a:ext>
            </a:extLst>
          </p:cNvPr>
          <p:cNvGrpSpPr/>
          <p:nvPr/>
        </p:nvGrpSpPr>
        <p:grpSpPr>
          <a:xfrm>
            <a:off x="5171091" y="4391169"/>
            <a:ext cx="1845056" cy="1583767"/>
            <a:chOff x="1566265" y="3217176"/>
            <a:chExt cx="1845056" cy="1583767"/>
          </a:xfrm>
        </p:grpSpPr>
        <p:sp>
          <p:nvSpPr>
            <p:cNvPr id="30" name="Hexagon 29">
              <a:extLst>
                <a:ext uri="{FF2B5EF4-FFF2-40B4-BE49-F238E27FC236}">
                  <a16:creationId xmlns:a16="http://schemas.microsoft.com/office/drawing/2014/main" id="{40E4688F-87F9-489D-2094-69F10AAEBE6C}"/>
                </a:ext>
              </a:extLst>
            </p:cNvPr>
            <p:cNvSpPr/>
            <p:nvPr/>
          </p:nvSpPr>
          <p:spPr>
            <a:xfrm>
              <a:off x="1566265" y="3217176"/>
              <a:ext cx="1845056" cy="1583767"/>
            </a:xfrm>
            <a:prstGeom prst="hexagon">
              <a:avLst>
                <a:gd name="adj" fmla="val 25000"/>
                <a:gd name="vf" fmla="val 11547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Hexagon 4">
              <a:extLst>
                <a:ext uri="{FF2B5EF4-FFF2-40B4-BE49-F238E27FC236}">
                  <a16:creationId xmlns:a16="http://schemas.microsoft.com/office/drawing/2014/main" id="{0F788275-2345-CF71-BF5D-041287086392}"/>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Strategic Partners</a:t>
              </a:r>
            </a:p>
          </p:txBody>
        </p:sp>
      </p:grpSp>
      <p:grpSp>
        <p:nvGrpSpPr>
          <p:cNvPr id="32" name="Group 31">
            <a:extLst>
              <a:ext uri="{FF2B5EF4-FFF2-40B4-BE49-F238E27FC236}">
                <a16:creationId xmlns:a16="http://schemas.microsoft.com/office/drawing/2014/main" id="{5F4EA0D0-74A8-1E99-3D7A-12387FE1A852}"/>
              </a:ext>
            </a:extLst>
          </p:cNvPr>
          <p:cNvGrpSpPr/>
          <p:nvPr/>
        </p:nvGrpSpPr>
        <p:grpSpPr>
          <a:xfrm>
            <a:off x="6745393" y="5235252"/>
            <a:ext cx="1845056" cy="1583767"/>
            <a:chOff x="1566265" y="3217176"/>
            <a:chExt cx="1845056" cy="1583767"/>
          </a:xfrm>
        </p:grpSpPr>
        <p:sp>
          <p:nvSpPr>
            <p:cNvPr id="33" name="Hexagon 32">
              <a:extLst>
                <a:ext uri="{FF2B5EF4-FFF2-40B4-BE49-F238E27FC236}">
                  <a16:creationId xmlns:a16="http://schemas.microsoft.com/office/drawing/2014/main" id="{86BDA240-2773-1591-C731-F3628F239C3A}"/>
                </a:ext>
              </a:extLst>
            </p:cNvPr>
            <p:cNvSpPr/>
            <p:nvPr/>
          </p:nvSpPr>
          <p:spPr>
            <a:xfrm>
              <a:off x="1566265" y="3217176"/>
              <a:ext cx="1845056" cy="1583767"/>
            </a:xfrm>
            <a:prstGeom prst="hexagon">
              <a:avLst>
                <a:gd name="adj" fmla="val 25000"/>
                <a:gd name="vf" fmla="val 11547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4" name="Hexagon 4">
              <a:extLst>
                <a:ext uri="{FF2B5EF4-FFF2-40B4-BE49-F238E27FC236}">
                  <a16:creationId xmlns:a16="http://schemas.microsoft.com/office/drawing/2014/main" id="{69B8B082-DB24-6376-8355-D4AFCCAB76C5}"/>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Ambassadors</a:t>
              </a:r>
            </a:p>
          </p:txBody>
        </p:sp>
      </p:grpSp>
      <p:grpSp>
        <p:nvGrpSpPr>
          <p:cNvPr id="35" name="Group 34">
            <a:extLst>
              <a:ext uri="{FF2B5EF4-FFF2-40B4-BE49-F238E27FC236}">
                <a16:creationId xmlns:a16="http://schemas.microsoft.com/office/drawing/2014/main" id="{15DB1BE5-E81F-3AA7-A45B-8CF9AE410A28}"/>
              </a:ext>
            </a:extLst>
          </p:cNvPr>
          <p:cNvGrpSpPr/>
          <p:nvPr/>
        </p:nvGrpSpPr>
        <p:grpSpPr>
          <a:xfrm>
            <a:off x="3624851" y="5233470"/>
            <a:ext cx="1845056" cy="1583767"/>
            <a:chOff x="1544999" y="3238442"/>
            <a:chExt cx="1845056" cy="1583767"/>
          </a:xfrm>
        </p:grpSpPr>
        <p:sp>
          <p:nvSpPr>
            <p:cNvPr id="36" name="Hexagon 35">
              <a:extLst>
                <a:ext uri="{FF2B5EF4-FFF2-40B4-BE49-F238E27FC236}">
                  <a16:creationId xmlns:a16="http://schemas.microsoft.com/office/drawing/2014/main" id="{82500F31-3DA4-1557-04B5-DBCC64F9D213}"/>
                </a:ext>
              </a:extLst>
            </p:cNvPr>
            <p:cNvSpPr/>
            <p:nvPr/>
          </p:nvSpPr>
          <p:spPr>
            <a:xfrm>
              <a:off x="1544999" y="3238442"/>
              <a:ext cx="1845056" cy="1583767"/>
            </a:xfrm>
            <a:prstGeom prst="hexagon">
              <a:avLst>
                <a:gd name="adj" fmla="val 25000"/>
                <a:gd name="vf" fmla="val 11547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Hexagon 4">
              <a:extLst>
                <a:ext uri="{FF2B5EF4-FFF2-40B4-BE49-F238E27FC236}">
                  <a16:creationId xmlns:a16="http://schemas.microsoft.com/office/drawing/2014/main" id="{708EA58B-B628-07BC-BF92-4F525C33D772}"/>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Professional Services</a:t>
              </a:r>
            </a:p>
          </p:txBody>
        </p:sp>
      </p:grpSp>
      <p:grpSp>
        <p:nvGrpSpPr>
          <p:cNvPr id="38" name="Group 37">
            <a:extLst>
              <a:ext uri="{FF2B5EF4-FFF2-40B4-BE49-F238E27FC236}">
                <a16:creationId xmlns:a16="http://schemas.microsoft.com/office/drawing/2014/main" id="{53552995-DACC-AEB2-0003-20F35522105B}"/>
              </a:ext>
            </a:extLst>
          </p:cNvPr>
          <p:cNvGrpSpPr/>
          <p:nvPr/>
        </p:nvGrpSpPr>
        <p:grpSpPr>
          <a:xfrm>
            <a:off x="1867481" y="821584"/>
            <a:ext cx="1845056" cy="1583767"/>
            <a:chOff x="1566265" y="3217176"/>
            <a:chExt cx="1845056" cy="1583767"/>
          </a:xfrm>
        </p:grpSpPr>
        <p:sp>
          <p:nvSpPr>
            <p:cNvPr id="39" name="Hexagon 38">
              <a:extLst>
                <a:ext uri="{FF2B5EF4-FFF2-40B4-BE49-F238E27FC236}">
                  <a16:creationId xmlns:a16="http://schemas.microsoft.com/office/drawing/2014/main" id="{565F2FD9-2E52-88E6-3F5C-F663A580B5FB}"/>
                </a:ext>
              </a:extLst>
            </p:cNvPr>
            <p:cNvSpPr/>
            <p:nvPr/>
          </p:nvSpPr>
          <p:spPr>
            <a:xfrm>
              <a:off x="1566265" y="3217176"/>
              <a:ext cx="1845056" cy="158376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0" name="Hexagon 4">
              <a:extLst>
                <a:ext uri="{FF2B5EF4-FFF2-40B4-BE49-F238E27FC236}">
                  <a16:creationId xmlns:a16="http://schemas.microsoft.com/office/drawing/2014/main" id="{603A3E30-4985-6BC3-14FA-5BE8038D46C6}"/>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Corporate</a:t>
              </a:r>
            </a:p>
          </p:txBody>
        </p:sp>
      </p:grpSp>
      <p:sp>
        <p:nvSpPr>
          <p:cNvPr id="41" name="Hexagon 40">
            <a:extLst>
              <a:ext uri="{FF2B5EF4-FFF2-40B4-BE49-F238E27FC236}">
                <a16:creationId xmlns:a16="http://schemas.microsoft.com/office/drawing/2014/main" id="{3EB59664-0DBB-04EC-ECED-E85B5D98A8A6}"/>
              </a:ext>
            </a:extLst>
          </p:cNvPr>
          <p:cNvSpPr/>
          <p:nvPr/>
        </p:nvSpPr>
        <p:spPr>
          <a:xfrm>
            <a:off x="3426661" y="0"/>
            <a:ext cx="1845056" cy="1583767"/>
          </a:xfrm>
          <a:prstGeom prst="hexagon">
            <a:avLst>
              <a:gd name="adj" fmla="val 25000"/>
              <a:gd name="vf" fmla="val 11547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2" name="Hexagon 41">
            <a:extLst>
              <a:ext uri="{FF2B5EF4-FFF2-40B4-BE49-F238E27FC236}">
                <a16:creationId xmlns:a16="http://schemas.microsoft.com/office/drawing/2014/main" id="{FE069851-A19C-97CD-38ED-31007C3E7124}"/>
              </a:ext>
            </a:extLst>
          </p:cNvPr>
          <p:cNvSpPr/>
          <p:nvPr/>
        </p:nvSpPr>
        <p:spPr>
          <a:xfrm>
            <a:off x="8453435" y="2382593"/>
            <a:ext cx="1845056" cy="1583767"/>
          </a:xfrm>
          <a:prstGeom prst="hexagon">
            <a:avLst>
              <a:gd name="adj" fmla="val 25000"/>
              <a:gd name="vf" fmla="val 11547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43" name="Group 42">
            <a:extLst>
              <a:ext uri="{FF2B5EF4-FFF2-40B4-BE49-F238E27FC236}">
                <a16:creationId xmlns:a16="http://schemas.microsoft.com/office/drawing/2014/main" id="{DABEAD78-F17E-E233-F647-7A01D52307F8}"/>
              </a:ext>
            </a:extLst>
          </p:cNvPr>
          <p:cNvGrpSpPr/>
          <p:nvPr/>
        </p:nvGrpSpPr>
        <p:grpSpPr>
          <a:xfrm>
            <a:off x="8456284" y="697421"/>
            <a:ext cx="1845056" cy="1583767"/>
            <a:chOff x="1566265" y="3217176"/>
            <a:chExt cx="1845056" cy="1583767"/>
          </a:xfrm>
        </p:grpSpPr>
        <p:sp>
          <p:nvSpPr>
            <p:cNvPr id="44" name="Hexagon 43">
              <a:extLst>
                <a:ext uri="{FF2B5EF4-FFF2-40B4-BE49-F238E27FC236}">
                  <a16:creationId xmlns:a16="http://schemas.microsoft.com/office/drawing/2014/main" id="{278B5D74-1962-F810-E18F-02EC6EEBB1BB}"/>
                </a:ext>
              </a:extLst>
            </p:cNvPr>
            <p:cNvSpPr/>
            <p:nvPr/>
          </p:nvSpPr>
          <p:spPr>
            <a:xfrm>
              <a:off x="1566265" y="3217176"/>
              <a:ext cx="1845056" cy="1583767"/>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5" name="Hexagon 4">
              <a:extLst>
                <a:ext uri="{FF2B5EF4-FFF2-40B4-BE49-F238E27FC236}">
                  <a16:creationId xmlns:a16="http://schemas.microsoft.com/office/drawing/2014/main" id="{4FEDC744-2B9B-42C2-5E79-F39C67121B6D}"/>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Education</a:t>
              </a:r>
            </a:p>
          </p:txBody>
        </p:sp>
      </p:grpSp>
      <p:grpSp>
        <p:nvGrpSpPr>
          <p:cNvPr id="46" name="Group 45">
            <a:extLst>
              <a:ext uri="{FF2B5EF4-FFF2-40B4-BE49-F238E27FC236}">
                <a16:creationId xmlns:a16="http://schemas.microsoft.com/office/drawing/2014/main" id="{6DAC2302-0F7A-E3F7-D853-F103196F2D96}"/>
              </a:ext>
            </a:extLst>
          </p:cNvPr>
          <p:cNvGrpSpPr/>
          <p:nvPr/>
        </p:nvGrpSpPr>
        <p:grpSpPr>
          <a:xfrm>
            <a:off x="8464209" y="4277774"/>
            <a:ext cx="1845056" cy="1583767"/>
            <a:chOff x="1566265" y="3217176"/>
            <a:chExt cx="1845056" cy="1583767"/>
          </a:xfrm>
        </p:grpSpPr>
        <p:sp>
          <p:nvSpPr>
            <p:cNvPr id="47" name="Hexagon 46">
              <a:extLst>
                <a:ext uri="{FF2B5EF4-FFF2-40B4-BE49-F238E27FC236}">
                  <a16:creationId xmlns:a16="http://schemas.microsoft.com/office/drawing/2014/main" id="{CBA70A58-0530-94A6-98AF-79C843A76109}"/>
                </a:ext>
              </a:extLst>
            </p:cNvPr>
            <p:cNvSpPr/>
            <p:nvPr/>
          </p:nvSpPr>
          <p:spPr>
            <a:xfrm>
              <a:off x="1566265" y="3217176"/>
              <a:ext cx="1845056" cy="1583767"/>
            </a:xfrm>
            <a:prstGeom prst="hexagon">
              <a:avLst>
                <a:gd name="adj" fmla="val 25000"/>
                <a:gd name="vf" fmla="val 115470"/>
              </a:avLst>
            </a:prstGeom>
            <a:solidFill>
              <a:srgbClr val="7030A0"/>
            </a:solidFill>
            <a:ln>
              <a:solidFill>
                <a:srgbClr val="7030A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8" name="Hexagon 4">
              <a:extLst>
                <a:ext uri="{FF2B5EF4-FFF2-40B4-BE49-F238E27FC236}">
                  <a16:creationId xmlns:a16="http://schemas.microsoft.com/office/drawing/2014/main" id="{2D0FEB42-5F5B-B688-E826-283277DE8D6C}"/>
                </a:ext>
              </a:extLst>
            </p:cNvPr>
            <p:cNvSpPr txBox="1"/>
            <p:nvPr/>
          </p:nvSpPr>
          <p:spPr>
            <a:xfrm>
              <a:off x="1852000" y="3462447"/>
              <a:ext cx="1273586" cy="1093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Sponsors</a:t>
              </a:r>
            </a:p>
          </p:txBody>
        </p:sp>
      </p:grpSp>
    </p:spTree>
    <p:extLst>
      <p:ext uri="{BB962C8B-B14F-4D97-AF65-F5344CB8AC3E}">
        <p14:creationId xmlns:p14="http://schemas.microsoft.com/office/powerpoint/2010/main" val="936866638"/>
      </p:ext>
    </p:extLst>
  </p:cSld>
  <p:clrMapOvr>
    <a:masterClrMapping/>
  </p:clrMapOvr>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184516CACBB14590DF12F81869E978" ma:contentTypeVersion="13" ma:contentTypeDescription="Create a new document." ma:contentTypeScope="" ma:versionID="3980da3121c7a3e8ff6cb0ea1b9b5b55">
  <xsd:schema xmlns:xsd="http://www.w3.org/2001/XMLSchema" xmlns:xs="http://www.w3.org/2001/XMLSchema" xmlns:p="http://schemas.microsoft.com/office/2006/metadata/properties" xmlns:ns3="cb810fb3-befa-4ee5-aa80-0628b0ef2c21" xmlns:ns4="228db451-6ad8-4431-a858-3114f4fd1727" targetNamespace="http://schemas.microsoft.com/office/2006/metadata/properties" ma:root="true" ma:fieldsID="4cc974e455c519da980f0ad1f5ab9da1" ns3:_="" ns4:_="">
    <xsd:import namespace="cb810fb3-befa-4ee5-aa80-0628b0ef2c21"/>
    <xsd:import namespace="228db451-6ad8-4431-a858-3114f4fd17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810fb3-befa-4ee5-aa80-0628b0ef2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8db451-6ad8-4431-a858-3114f4fd17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1F2C2D-FCCD-4633-9113-0870D88B40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810fb3-befa-4ee5-aa80-0628b0ef2c21"/>
    <ds:schemaRef ds:uri="228db451-6ad8-4431-a858-3114f4fd17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1775E-FD77-4D1E-9938-F4D5A3D3C8C0}">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schemas.openxmlformats.org/package/2006/metadata/core-properties"/>
    <ds:schemaRef ds:uri="228db451-6ad8-4431-a858-3114f4fd1727"/>
    <ds:schemaRef ds:uri="cb810fb3-befa-4ee5-aa80-0628b0ef2c21"/>
    <ds:schemaRef ds:uri="http://www.w3.org/XML/1998/namespace"/>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PMI_ARIAL_0912_2019</Template>
  <TotalTime>1361</TotalTime>
  <Words>333</Words>
  <Application>Microsoft Office PowerPoint</Application>
  <PresentationFormat>Widescreen</PresentationFormat>
  <Paragraphs>42</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Aptos</vt:lpstr>
      <vt:lpstr>Arial</vt:lpstr>
      <vt:lpstr>Calibri</vt:lpstr>
      <vt:lpstr>GT Pressura Mono</vt:lpstr>
      <vt:lpstr>System Font Regular</vt:lpstr>
      <vt:lpstr>Office Theme</vt:lpstr>
      <vt:lpstr>PowerPoint Presentation</vt:lpstr>
      <vt:lpstr>PMI Community</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Wendy Lakatos</cp:lastModifiedBy>
  <cp:revision>14</cp:revision>
  <cp:lastPrinted>2024-11-06T02:14:44Z</cp:lastPrinted>
  <dcterms:created xsi:type="dcterms:W3CDTF">2019-09-17T13:44:44Z</dcterms:created>
  <dcterms:modified xsi:type="dcterms:W3CDTF">2024-11-27T14:32:48Z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0x0101002E184516CACBB14590DF12F81869E978</vt:lpwstr>
  </property>
</Properties>
</file>